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008" r:id="rId4"/>
    <p:sldId id="3009" r:id="rId5"/>
    <p:sldId id="3011" r:id="rId6"/>
    <p:sldId id="3010" r:id="rId7"/>
    <p:sldId id="2997" r:id="rId8"/>
    <p:sldId id="3012" r:id="rId9"/>
    <p:sldId id="3005" r:id="rId10"/>
    <p:sldId id="3001" r:id="rId11"/>
    <p:sldId id="2996" r:id="rId12"/>
    <p:sldId id="3000" r:id="rId13"/>
    <p:sldId id="3004" r:id="rId14"/>
    <p:sldId id="3007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  <p:cmAuthor id="4" name="Fošum Matyáš Mgr." initials="FMM" lastIdx="5" clrIdx="3">
    <p:extLst>
      <p:ext uri="{19B8F6BF-5375-455C-9EA6-DF929625EA0E}">
        <p15:presenceInfo xmlns:p15="http://schemas.microsoft.com/office/powerpoint/2012/main" userId="S::fosump@mzcr.cz::705583b8-07ce-4c02-8efd-cc8509d3cc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61"/>
    <a:srgbClr val="D9E2F3"/>
    <a:srgbClr val="0099FF"/>
    <a:srgbClr val="CFDEED"/>
    <a:srgbClr val="4472C4"/>
    <a:srgbClr val="3399FF"/>
    <a:srgbClr val="F2F2F2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2" autoAdjust="0"/>
    <p:restoredTop sz="90767" autoAdjust="0"/>
  </p:normalViewPr>
  <p:slideViewPr>
    <p:cSldViewPr snapToGrid="0">
      <p:cViewPr varScale="1">
        <p:scale>
          <a:sx n="103" d="100"/>
          <a:sy n="103" d="100"/>
        </p:scale>
        <p:origin x="1344" y="114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ho-r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896493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106444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Testování a interpretace výsledku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probíhá nadále podle schváleného algoritmu MZ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Testovaná osoba je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poučena o výsledku testu </a:t>
            </a:r>
            <a:r>
              <a:rPr lang="cs-CZ" sz="2000" dirty="0"/>
              <a:t>a je jí předáno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potvrzení o výsledku testu 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Doporučení </a:t>
            </a:r>
            <a:r>
              <a:rPr lang="cs-CZ" sz="1600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Národního referenčního centra pro hygienu půdy a odpadů </a:t>
            </a:r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k nakládání s odpadem vzniklým při provádění antigenních testů ve zdravotnických zařízení: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87FBB1-D441-45DD-B89F-FD4B135B5DB0}"/>
              </a:ext>
            </a:extLst>
          </p:cNvPr>
          <p:cNvSpPr txBox="1"/>
          <p:nvPr/>
        </p:nvSpPr>
        <p:spPr>
          <a:xfrm>
            <a:off x="133358" y="4896591"/>
            <a:ext cx="1049737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http://www.szu.cz/tema/prevence/stanovisko-narodniho-referencniho-centra-pro-hygienu-pudy-a-3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č.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:a16="http://schemas.microsoft.com/office/drawing/2014/main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156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:a16="http://schemas.microsoft.com/office/drawing/2014/main" id="{FEF5EA20-7EDD-46A6-807F-518D90F15335}"/>
              </a:ext>
            </a:extLst>
          </p:cNvPr>
          <p:cNvSpPr/>
          <p:nvPr/>
        </p:nvSpPr>
        <p:spPr>
          <a:xfrm rot="16200000" flipH="1">
            <a:off x="1326682" y="4885818"/>
            <a:ext cx="157537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:a16="http://schemas.microsoft.com/office/drawing/2014/main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5032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:a16="http://schemas.microsoft.com/office/drawing/2014/main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F8697A9-D5DC-4A63-98AC-11EF17916C04}"/>
              </a:ext>
            </a:extLst>
          </p:cNvPr>
          <p:cNvSpPr txBox="1"/>
          <p:nvPr/>
        </p:nvSpPr>
        <p:spPr>
          <a:xfrm>
            <a:off x="196156" y="5847086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58BDBB2-9E55-4ADF-9E19-4A7F34C2D2A4}"/>
              </a:ext>
            </a:extLst>
          </p:cNvPr>
          <p:cNvSpPr txBox="1"/>
          <p:nvPr/>
        </p:nvSpPr>
        <p:spPr>
          <a:xfrm>
            <a:off x="167517" y="1080935"/>
            <a:ext cx="104973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8224" y="1021914"/>
            <a:ext cx="104973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48840</TotalTime>
  <Words>3799</Words>
  <Application>Microsoft Office PowerPoint</Application>
  <PresentationFormat>Širokoúhlá obrazovka</PresentationFormat>
  <Paragraphs>273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Segoe UI</vt:lpstr>
      <vt:lpstr>Motiv Office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Urbancová Eliška Ing.</cp:lastModifiedBy>
  <cp:revision>3322</cp:revision>
  <cp:lastPrinted>2020-11-30T09:37:55Z</cp:lastPrinted>
  <dcterms:created xsi:type="dcterms:W3CDTF">2020-07-15T10:33:32Z</dcterms:created>
  <dcterms:modified xsi:type="dcterms:W3CDTF">2021-03-09T11:43:22Z</dcterms:modified>
</cp:coreProperties>
</file>